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73" r:id="rId6"/>
    <p:sldId id="270" r:id="rId7"/>
    <p:sldId id="271" r:id="rId8"/>
    <p:sldId id="269" r:id="rId9"/>
    <p:sldId id="263" r:id="rId10"/>
    <p:sldId id="264" r:id="rId11"/>
    <p:sldId id="265" r:id="rId12"/>
    <p:sldId id="267" r:id="rId13"/>
    <p:sldId id="268" r:id="rId14"/>
    <p:sldId id="266" r:id="rId15"/>
    <p:sldId id="272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A8E8"/>
    <a:srgbClr val="F59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389F9B-4DBF-4B62-8042-6B8F6ADBE5CC}" v="19" dt="2022-12-14T23:23:38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4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9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1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6427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85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94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89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3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9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1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2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2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8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0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9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88B85D-261B-4CA5-86E6-1A8FF6A0D4F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185F-5DEF-4A66-BB95-E85C5EF09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53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B2CFC-CD63-CF09-6B5A-10C79D2183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through a CS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AEA1A-9730-3469-2822-804FA3A85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name: SYSERROR</a:t>
            </a:r>
          </a:p>
          <a:p>
            <a:r>
              <a:rPr lang="en-US" dirty="0"/>
              <a:t>Group members: Hamza </a:t>
            </a:r>
            <a:r>
              <a:rPr lang="en-US" dirty="0" err="1"/>
              <a:t>Bachnak</a:t>
            </a:r>
            <a:r>
              <a:rPr lang="en-US" dirty="0"/>
              <a:t>, Alex Lee, </a:t>
            </a:r>
            <a:r>
              <a:rPr lang="en-US" dirty="0" err="1"/>
              <a:t>Yusri</a:t>
            </a:r>
            <a:r>
              <a:rPr lang="en-US" dirty="0"/>
              <a:t> </a:t>
            </a:r>
            <a:r>
              <a:rPr lang="en-US" dirty="0" err="1"/>
              <a:t>Zafri</a:t>
            </a:r>
            <a:r>
              <a:rPr lang="en-US" dirty="0"/>
              <a:t>,  </a:t>
            </a:r>
          </a:p>
        </p:txBody>
      </p:sp>
    </p:spTree>
    <p:extLst>
      <p:ext uri="{BB962C8B-B14F-4D97-AF65-F5344CB8AC3E}">
        <p14:creationId xmlns:p14="http://schemas.microsoft.com/office/powerpoint/2010/main" val="297047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D81-E619-2DFD-A1FD-95503FB6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game/Load game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4566E3B-B910-AC67-E0D1-34EDA761B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5" y="365125"/>
            <a:ext cx="11000230" cy="6187628"/>
          </a:xfrm>
        </p:spPr>
      </p:pic>
    </p:spTree>
    <p:extLst>
      <p:ext uri="{BB962C8B-B14F-4D97-AF65-F5344CB8AC3E}">
        <p14:creationId xmlns:p14="http://schemas.microsoft.com/office/powerpoint/2010/main" val="3958532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96EC-27B5-86E3-2C6C-E56AAAF5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</a:t>
            </a:r>
          </a:p>
        </p:txBody>
      </p:sp>
      <p:pic>
        <p:nvPicPr>
          <p:cNvPr id="6" name="Content Placeholder 5" descr="Graphical user interface, text, application">
            <a:extLst>
              <a:ext uri="{FF2B5EF4-FFF2-40B4-BE49-F238E27FC236}">
                <a16:creationId xmlns:a16="http://schemas.microsoft.com/office/drawing/2014/main" id="{8FD4BD84-8500-84B8-590F-7D98CB2C5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01" y="265410"/>
            <a:ext cx="11071052" cy="6227465"/>
          </a:xfrm>
        </p:spPr>
      </p:pic>
    </p:spTree>
    <p:extLst>
      <p:ext uri="{BB962C8B-B14F-4D97-AF65-F5344CB8AC3E}">
        <p14:creationId xmlns:p14="http://schemas.microsoft.com/office/powerpoint/2010/main" val="278686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1E3-C361-E057-8787-B48CCAAC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B3403AA-3E99-CAF5-ECF1-551EAF1B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0" y="292697"/>
            <a:ext cx="10893780" cy="6127750"/>
          </a:xfrm>
        </p:spPr>
      </p:pic>
    </p:spTree>
    <p:extLst>
      <p:ext uri="{BB962C8B-B14F-4D97-AF65-F5344CB8AC3E}">
        <p14:creationId xmlns:p14="http://schemas.microsoft.com/office/powerpoint/2010/main" val="3395588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9743-1196-8EEE-D0A2-EA9C3E49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EC23805-CDE5-000D-DC22-A628BFA5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6" y="232181"/>
            <a:ext cx="11366468" cy="6393637"/>
          </a:xfrm>
        </p:spPr>
      </p:pic>
    </p:spTree>
    <p:extLst>
      <p:ext uri="{BB962C8B-B14F-4D97-AF65-F5344CB8AC3E}">
        <p14:creationId xmlns:p14="http://schemas.microsoft.com/office/powerpoint/2010/main" val="3820876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5EBF-542F-F735-572D-99F750E1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 game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5292AFD-2271-F4B3-8910-DD6A359E5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4" y="279551"/>
            <a:ext cx="11198042" cy="6298897"/>
          </a:xfrm>
        </p:spPr>
      </p:pic>
    </p:spTree>
    <p:extLst>
      <p:ext uri="{BB962C8B-B14F-4D97-AF65-F5344CB8AC3E}">
        <p14:creationId xmlns:p14="http://schemas.microsoft.com/office/powerpoint/2010/main" val="318101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8694-7DB7-848E-7F93-6C03108F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with text on it&#10;&#10;Description automatically generated with low confidence">
            <a:extLst>
              <a:ext uri="{FF2B5EF4-FFF2-40B4-BE49-F238E27FC236}">
                <a16:creationId xmlns:a16="http://schemas.microsoft.com/office/drawing/2014/main" id="{4254CE92-BBA1-B953-38E5-AE21432C2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52718"/>
            <a:ext cx="10582339" cy="5952564"/>
          </a:xfrm>
        </p:spPr>
      </p:pic>
    </p:spTree>
    <p:extLst>
      <p:ext uri="{BB962C8B-B14F-4D97-AF65-F5344CB8AC3E}">
        <p14:creationId xmlns:p14="http://schemas.microsoft.com/office/powerpoint/2010/main" val="1850880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059C-C415-0B9E-23E3-8513CA58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Developments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92D8-39A0-36CF-0264-78DC19650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Ren’Py</a:t>
            </a:r>
            <a:r>
              <a:rPr lang="en-US" dirty="0"/>
              <a:t>/python </a:t>
            </a:r>
          </a:p>
          <a:p>
            <a:r>
              <a:rPr lang="en-US" dirty="0"/>
              <a:t>Using AI to generate assets</a:t>
            </a:r>
          </a:p>
          <a:p>
            <a:r>
              <a:rPr lang="en-US" dirty="0"/>
              <a:t>Prologue</a:t>
            </a:r>
          </a:p>
          <a:p>
            <a:r>
              <a:rPr lang="en-US" dirty="0"/>
              <a:t>Minigames </a:t>
            </a:r>
          </a:p>
          <a:p>
            <a:pPr lvl="1"/>
            <a:r>
              <a:rPr lang="en-US" dirty="0"/>
              <a:t>Find the semicolon</a:t>
            </a:r>
          </a:p>
          <a:p>
            <a:pPr lvl="1"/>
            <a:r>
              <a:rPr lang="en-US" dirty="0"/>
              <a:t>CS Trivia </a:t>
            </a:r>
          </a:p>
          <a:p>
            <a:r>
              <a:rPr lang="en-US" dirty="0"/>
              <a:t>Multiple Endings</a:t>
            </a:r>
          </a:p>
        </p:txBody>
      </p:sp>
    </p:spTree>
    <p:extLst>
      <p:ext uri="{BB962C8B-B14F-4D97-AF65-F5344CB8AC3E}">
        <p14:creationId xmlns:p14="http://schemas.microsoft.com/office/powerpoint/2010/main" val="139261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15FC-27C7-3960-3B3C-C46D9636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05800" cy="721995"/>
          </a:xfrm>
        </p:spPr>
        <p:txBody>
          <a:bodyPr/>
          <a:lstStyle/>
          <a:p>
            <a:r>
              <a:rPr lang="en-US" dirty="0"/>
              <a:t>Table of contents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00320-EEB7-4794-0C9A-C0492213A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  <a:p>
            <a:r>
              <a:rPr lang="en-US" dirty="0"/>
              <a:t>Resources </a:t>
            </a:r>
          </a:p>
          <a:p>
            <a:r>
              <a:rPr lang="en-US" dirty="0"/>
              <a:t>Higher level Requirements </a:t>
            </a:r>
          </a:p>
          <a:p>
            <a:r>
              <a:rPr lang="en-US" dirty="0"/>
              <a:t>Gantt Chart</a:t>
            </a:r>
          </a:p>
          <a:p>
            <a:r>
              <a:rPr lang="en-US" dirty="0"/>
              <a:t>GUI</a:t>
            </a:r>
          </a:p>
          <a:p>
            <a:r>
              <a:rPr lang="en-US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88152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6F33-A10F-E906-EE7A-5AD122E9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76F36-108A-E853-F51A-9FCE38610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Reason for project:</a:t>
            </a:r>
          </a:p>
          <a:p>
            <a:pPr lvl="1"/>
            <a:r>
              <a:rPr lang="en-US" sz="1700"/>
              <a:t>Self-insert project</a:t>
            </a:r>
          </a:p>
          <a:p>
            <a:pPr lvl="1"/>
            <a:r>
              <a:rPr lang="en-US" sz="1700"/>
              <a:t>Teaching CS</a:t>
            </a:r>
          </a:p>
          <a:p>
            <a:pPr lvl="1"/>
            <a:r>
              <a:rPr lang="en-US" sz="1700"/>
              <a:t>Sharing experiences</a:t>
            </a:r>
          </a:p>
          <a:p>
            <a:endParaRPr lang="en-US" sz="170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8854C91-72C7-2950-B801-85BF6533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03" y="0"/>
            <a:ext cx="717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6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D320-0B40-6D0F-FFDA-2CBEEE89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7C687-AB7C-5C2C-3CCA-B8EA0332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 err="1"/>
              <a:t>Ren’Py</a:t>
            </a:r>
            <a:r>
              <a:rPr lang="en-US" sz="1800" dirty="0"/>
              <a:t> library </a:t>
            </a:r>
          </a:p>
          <a:p>
            <a:r>
              <a:rPr lang="en-US" sz="1800" dirty="0"/>
              <a:t>OPEN AI Technology</a:t>
            </a:r>
          </a:p>
          <a:p>
            <a:r>
              <a:rPr lang="en-US" sz="1800" dirty="0"/>
              <a:t>Python programming language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CAE3B2E-678B-FAC0-22BE-13EE9ECBA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74675"/>
            <a:ext cx="12192000" cy="89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6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033D-AF95-12AB-9575-D5C801D5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CF47B-2E2B-C047-44FC-838D85C10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22" y="1687158"/>
            <a:ext cx="5754688" cy="4195481"/>
          </a:xfrm>
        </p:spPr>
        <p:txBody>
          <a:bodyPr>
            <a:normAutofit/>
          </a:bodyPr>
          <a:lstStyle/>
          <a:p>
            <a:r>
              <a:rPr lang="en-US" sz="2500" dirty="0"/>
              <a:t>Investigating the viability of AI generated assets in game development</a:t>
            </a:r>
          </a:p>
          <a:p>
            <a:r>
              <a:rPr lang="en-US" sz="2500" dirty="0"/>
              <a:t>Application of learned skills in an interactive project</a:t>
            </a:r>
          </a:p>
          <a:p>
            <a:r>
              <a:rPr lang="en-US" sz="2500" dirty="0"/>
              <a:t>Pushing boundaries of AI capability in an “applied” scenario, game development.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54D93-F6C9-4462-E18F-77D88A045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516" y="805670"/>
            <a:ext cx="5442729" cy="54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1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3351-2078-57FE-F6DC-4548E4F9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35707-9892-CB08-7082-2B488673A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919"/>
            <a:ext cx="10515600" cy="6790161"/>
          </a:xfrm>
        </p:spPr>
      </p:pic>
    </p:spTree>
    <p:extLst>
      <p:ext uri="{BB962C8B-B14F-4D97-AF65-F5344CB8AC3E}">
        <p14:creationId xmlns:p14="http://schemas.microsoft.com/office/powerpoint/2010/main" val="52108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501F-37F0-F9B3-7A0C-149BE0D2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923A5-198D-CCCE-318C-52C3CA0A9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6970"/>
            <a:ext cx="10356669" cy="6346664"/>
          </a:xfrm>
        </p:spPr>
      </p:pic>
    </p:spTree>
    <p:extLst>
      <p:ext uri="{BB962C8B-B14F-4D97-AF65-F5344CB8AC3E}">
        <p14:creationId xmlns:p14="http://schemas.microsoft.com/office/powerpoint/2010/main" val="1678761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8885-FE12-A51E-8870-3EA6BB3E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A9755B-047E-0684-1E1F-A6B0BF2E0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988" y="-23941"/>
            <a:ext cx="9980023" cy="6881941"/>
          </a:xfrm>
        </p:spPr>
      </p:pic>
    </p:spTree>
    <p:extLst>
      <p:ext uri="{BB962C8B-B14F-4D97-AF65-F5344CB8AC3E}">
        <p14:creationId xmlns:p14="http://schemas.microsoft.com/office/powerpoint/2010/main" val="54028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0EB9-4850-6CD2-0FCB-12C3AC2B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2AE9F51D-81E9-A505-0077-81973D6FC5F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64160" y="1270000"/>
            <a:ext cx="11419840" cy="54457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96209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243</TotalTime>
  <Words>115</Words>
  <Application>Microsoft Office PowerPoint</Application>
  <PresentationFormat>Widescreen</PresentationFormat>
  <Paragraphs>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Journey through a CS program</vt:lpstr>
      <vt:lpstr>Table of contents </vt:lpstr>
      <vt:lpstr>Background</vt:lpstr>
      <vt:lpstr>Resources</vt:lpstr>
      <vt:lpstr>Goals</vt:lpstr>
      <vt:lpstr>PowerPoint Presentation</vt:lpstr>
      <vt:lpstr>PowerPoint Presentation</vt:lpstr>
      <vt:lpstr>PowerPoint Presentation</vt:lpstr>
      <vt:lpstr>GUI</vt:lpstr>
      <vt:lpstr>New game/Load game </vt:lpstr>
      <vt:lpstr>Settings</vt:lpstr>
      <vt:lpstr>PowerPoint Presentation</vt:lpstr>
      <vt:lpstr>PowerPoint Presentation</vt:lpstr>
      <vt:lpstr>Exit game</vt:lpstr>
      <vt:lpstr>PowerPoint Presentation</vt:lpstr>
      <vt:lpstr>Further Developments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through a CS program</dc:title>
  <dc:creator>Bachnak, Hamza</dc:creator>
  <cp:lastModifiedBy>Yusri Zafri</cp:lastModifiedBy>
  <cp:revision>7</cp:revision>
  <dcterms:created xsi:type="dcterms:W3CDTF">2022-12-14T21:14:15Z</dcterms:created>
  <dcterms:modified xsi:type="dcterms:W3CDTF">2023-01-13T13:33:26Z</dcterms:modified>
</cp:coreProperties>
</file>